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sldIdLst>
    <p:sldId id="256" r:id="rId2"/>
    <p:sldId id="274" r:id="rId3"/>
    <p:sldId id="260" r:id="rId4"/>
    <p:sldId id="261" r:id="rId5"/>
    <p:sldId id="259" r:id="rId6"/>
    <p:sldId id="271" r:id="rId7"/>
    <p:sldId id="272" r:id="rId8"/>
    <p:sldId id="264" r:id="rId9"/>
    <p:sldId id="265" r:id="rId10"/>
    <p:sldId id="258" r:id="rId11"/>
    <p:sldId id="268" r:id="rId12"/>
    <p:sldId id="266" r:id="rId13"/>
    <p:sldId id="262" r:id="rId14"/>
    <p:sldId id="263" r:id="rId15"/>
    <p:sldId id="267" r:id="rId16"/>
    <p:sldId id="269" r:id="rId17"/>
    <p:sldId id="270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53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00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083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67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206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400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9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66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19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74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62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71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97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43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67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66EE5-1326-46D8-B948-FF217B38468D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3CC9C00-5B4B-45E6-A09C-57DBBE192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0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F855A-92B6-C813-A7B0-10E3890CED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 Game: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54642-AF6B-A90A-98F9-C753887A0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Multiplayer Online Game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9BF03498-7A0F-6B36-4982-D776E41EB116}"/>
              </a:ext>
            </a:extLst>
          </p:cNvPr>
          <p:cNvSpPr/>
          <p:nvPr/>
        </p:nvSpPr>
        <p:spPr>
          <a:xfrm>
            <a:off x="8296275" y="4410075"/>
            <a:ext cx="3609975" cy="215265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Developed by</a:t>
            </a:r>
          </a:p>
          <a:p>
            <a:pPr algn="ctr"/>
            <a:r>
              <a:rPr lang="en-US" dirty="0"/>
              <a:t>Md. Mubtashim Abrar Nihal</a:t>
            </a:r>
          </a:p>
          <a:p>
            <a:pPr algn="ctr"/>
            <a:r>
              <a:rPr lang="en-US" dirty="0"/>
              <a:t>Roll: 1907010</a:t>
            </a:r>
          </a:p>
          <a:p>
            <a:pPr algn="ctr"/>
            <a:r>
              <a:rPr lang="en-US" dirty="0"/>
              <a:t>Section: A</a:t>
            </a:r>
          </a:p>
          <a:p>
            <a:pPr algn="ctr"/>
            <a:r>
              <a:rPr lang="en-US" dirty="0"/>
              <a:t>Dept.: CSE</a:t>
            </a:r>
          </a:p>
        </p:txBody>
      </p:sp>
    </p:spTree>
    <p:extLst>
      <p:ext uri="{BB962C8B-B14F-4D97-AF65-F5344CB8AC3E}">
        <p14:creationId xmlns:p14="http://schemas.microsoft.com/office/powerpoint/2010/main" val="783894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Ranks: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Rank – position of a player in the world</a:t>
            </a:r>
          </a:p>
          <a:p>
            <a:r>
              <a:rPr lang="en-US" dirty="0"/>
              <a:t>Player Name – player username</a:t>
            </a:r>
          </a:p>
          <a:p>
            <a:r>
              <a:rPr lang="en-US" dirty="0"/>
              <a:t>Rating – estimate the strength of a player</a:t>
            </a:r>
          </a:p>
          <a:p>
            <a:r>
              <a:rPr lang="en-US" dirty="0"/>
              <a:t>Win Rate – the ratio between games won and total games played</a:t>
            </a:r>
          </a:p>
          <a:p>
            <a:r>
              <a:rPr lang="en-US" dirty="0"/>
              <a:t>Players profile can be watched by clicking on the player card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C1E02-9019-EAE6-28B4-FF041AD57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48" y="223934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Player/friend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Player Information – username, rating, win, lose, draw</a:t>
            </a:r>
          </a:p>
          <a:p>
            <a:r>
              <a:rPr lang="en-US" dirty="0"/>
              <a:t>Recently played games – can be watched</a:t>
            </a:r>
          </a:p>
          <a:p>
            <a:r>
              <a:rPr lang="en-US" dirty="0"/>
              <a:t>Friends – the friends of that user</a:t>
            </a:r>
          </a:p>
          <a:p>
            <a:r>
              <a:rPr lang="en-US" dirty="0"/>
              <a:t>Add as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CC8FF6-E52F-1D7D-58A2-7F49938BA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024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Watch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A list of all played games that can be watched</a:t>
            </a:r>
          </a:p>
          <a:p>
            <a:pPr lvl="1"/>
            <a:r>
              <a:rPr lang="en-US" dirty="0"/>
              <a:t>Player1 vs Player2</a:t>
            </a:r>
          </a:p>
          <a:p>
            <a:pPr lvl="1"/>
            <a:r>
              <a:rPr lang="en-US" dirty="0"/>
              <a:t>Running – games currently played by some players</a:t>
            </a:r>
          </a:p>
          <a:p>
            <a:pPr lvl="1"/>
            <a:r>
              <a:rPr lang="en-US" dirty="0"/>
              <a:t>Finished – games that have been finished</a:t>
            </a:r>
          </a:p>
          <a:p>
            <a:pPr lvl="2"/>
            <a:r>
              <a:rPr lang="en-US" dirty="0"/>
              <a:t>– winner has a background of dark purple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0673C-4069-F3F3-D26A-3B23D3F42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01" y="191278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8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Watch game : running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Player1</a:t>
            </a:r>
          </a:p>
          <a:p>
            <a:pPr lvl="1"/>
            <a:r>
              <a:rPr lang="en-US" dirty="0"/>
              <a:t>Username</a:t>
            </a:r>
          </a:p>
          <a:p>
            <a:pPr lvl="1"/>
            <a:r>
              <a:rPr lang="en-US" dirty="0"/>
              <a:t>Rating</a:t>
            </a:r>
          </a:p>
          <a:p>
            <a:r>
              <a:rPr lang="en-US" dirty="0"/>
              <a:t>Player2</a:t>
            </a:r>
          </a:p>
          <a:p>
            <a:pPr lvl="1"/>
            <a:r>
              <a:rPr lang="en-US" dirty="0"/>
              <a:t>Username</a:t>
            </a:r>
          </a:p>
          <a:p>
            <a:pPr lvl="1"/>
            <a:r>
              <a:rPr lang="en-US" dirty="0"/>
              <a:t>Rating</a:t>
            </a:r>
          </a:p>
          <a:p>
            <a:r>
              <a:rPr lang="en-US" dirty="0"/>
              <a:t>Board – shows the currently running game moves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EBBCC7-F3F6-A8D2-4290-309541431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20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Watch game : 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Player1</a:t>
            </a:r>
          </a:p>
          <a:p>
            <a:pPr lvl="1"/>
            <a:r>
              <a:rPr lang="en-US" dirty="0"/>
              <a:t>Username, Rating</a:t>
            </a:r>
          </a:p>
          <a:p>
            <a:r>
              <a:rPr lang="en-US" dirty="0"/>
              <a:t>Player2</a:t>
            </a:r>
          </a:p>
          <a:p>
            <a:pPr lvl="1"/>
            <a:r>
              <a:rPr lang="en-US" dirty="0"/>
              <a:t>Username, Rating</a:t>
            </a:r>
          </a:p>
          <a:p>
            <a:r>
              <a:rPr lang="en-US" dirty="0"/>
              <a:t>Board – shows the currently running game moves</a:t>
            </a:r>
          </a:p>
          <a:p>
            <a:r>
              <a:rPr lang="en-US" dirty="0"/>
              <a:t>Forward – performs the next move played in the game</a:t>
            </a:r>
          </a:p>
          <a:p>
            <a:r>
              <a:rPr lang="en-US" dirty="0"/>
              <a:t>Backward – reverse the move performed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271A3-3608-9E2A-EF4E-776E02593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7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Watch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Shows the result of the game</a:t>
            </a:r>
          </a:p>
          <a:p>
            <a:r>
              <a:rPr lang="en-US" dirty="0"/>
              <a:t>Winner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B163F-8F60-5946-5E0E-E649E18C1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31" y="93306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89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Player Information</a:t>
            </a:r>
          </a:p>
          <a:p>
            <a:pPr lvl="1"/>
            <a:r>
              <a:rPr lang="en-US" dirty="0"/>
              <a:t>Username, Rating, Country, Join Date</a:t>
            </a:r>
          </a:p>
          <a:p>
            <a:pPr lvl="1"/>
            <a:r>
              <a:rPr lang="en-US" dirty="0"/>
              <a:t>Win, Draw, Lose Count</a:t>
            </a:r>
          </a:p>
          <a:p>
            <a:pPr lvl="1"/>
            <a:r>
              <a:rPr lang="en-US" dirty="0"/>
              <a:t>League, Total Games, Win Rate, Win Streak, Max and Min Rating</a:t>
            </a:r>
          </a:p>
          <a:p>
            <a:r>
              <a:rPr lang="en-US" dirty="0"/>
              <a:t>Recent Games</a:t>
            </a:r>
          </a:p>
          <a:p>
            <a:r>
              <a:rPr lang="en-US" dirty="0"/>
              <a:t>Friends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1EDA45A-3F9E-5C7F-2554-C6938C260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714" y="228600"/>
            <a:ext cx="288035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29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Profile : recent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Recent games – shows all games played by the user</a:t>
            </a:r>
          </a:p>
          <a:p>
            <a:pPr lvl="1"/>
            <a:r>
              <a:rPr lang="en-US" dirty="0"/>
              <a:t>Player Color</a:t>
            </a:r>
          </a:p>
          <a:p>
            <a:pPr lvl="1"/>
            <a:r>
              <a:rPr lang="en-US" dirty="0"/>
              <a:t>Opponent Username with Rating</a:t>
            </a:r>
          </a:p>
          <a:p>
            <a:pPr lvl="1"/>
            <a:r>
              <a:rPr lang="en-US" dirty="0"/>
              <a:t>Update in rating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E3D7E-CF1D-B11C-0CBD-1D088E712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5" b="29811"/>
          <a:stretch/>
        </p:blipFill>
        <p:spPr>
          <a:xfrm>
            <a:off x="8860193" y="2340724"/>
            <a:ext cx="2880360" cy="21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38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Profile : Friends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Friends – show the list of friends</a:t>
            </a:r>
          </a:p>
          <a:p>
            <a:pPr lvl="1"/>
            <a:r>
              <a:rPr lang="en-US" dirty="0"/>
              <a:t>Username</a:t>
            </a:r>
          </a:p>
          <a:p>
            <a:pPr lvl="1"/>
            <a:r>
              <a:rPr lang="en-US" dirty="0"/>
              <a:t>Rating</a:t>
            </a:r>
          </a:p>
          <a:p>
            <a:r>
              <a:rPr lang="en-US" dirty="0"/>
              <a:t>Can be navigated to the friends 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94825-5BB6-0362-D9E8-BD6FE5A6D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27" b="8819"/>
          <a:stretch/>
        </p:blipFill>
        <p:spPr>
          <a:xfrm>
            <a:off x="8804600" y="2544738"/>
            <a:ext cx="2880360" cy="131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ecision 12">
            <a:extLst>
              <a:ext uri="{FF2B5EF4-FFF2-40B4-BE49-F238E27FC236}">
                <a16:creationId xmlns:a16="http://schemas.microsoft.com/office/drawing/2014/main" id="{14668998-8F38-8B66-6EF6-81787C7D0AE6}"/>
              </a:ext>
            </a:extLst>
          </p:cNvPr>
          <p:cNvSpPr/>
          <p:nvPr/>
        </p:nvSpPr>
        <p:spPr>
          <a:xfrm>
            <a:off x="5170480" y="1777495"/>
            <a:ext cx="2116728" cy="165616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Have an account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865CEABA-CDFB-A72A-D75C-6B19D95C5C1E}"/>
              </a:ext>
            </a:extLst>
          </p:cNvPr>
          <p:cNvSpPr/>
          <p:nvPr/>
        </p:nvSpPr>
        <p:spPr>
          <a:xfrm>
            <a:off x="2649114" y="3401007"/>
            <a:ext cx="1957875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new account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957777EB-3C7B-B261-44A0-566B86D78E69}"/>
              </a:ext>
            </a:extLst>
          </p:cNvPr>
          <p:cNvSpPr/>
          <p:nvPr/>
        </p:nvSpPr>
        <p:spPr>
          <a:xfrm>
            <a:off x="7611447" y="3401007"/>
            <a:ext cx="2006081" cy="106368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to enter in the game</a:t>
            </a: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4FA7FAD0-216B-8F23-41E0-9351F2BB15E5}"/>
              </a:ext>
            </a:extLst>
          </p:cNvPr>
          <p:cNvSpPr/>
          <p:nvPr/>
        </p:nvSpPr>
        <p:spPr>
          <a:xfrm>
            <a:off x="1809359" y="5201816"/>
            <a:ext cx="3030895" cy="1063690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Username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Email Address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dirty="0"/>
              <a:t>Password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8A731BBD-E943-2E62-74AB-ECD520CC6C1F}"/>
              </a:ext>
            </a:extLst>
          </p:cNvPr>
          <p:cNvCxnSpPr>
            <a:cxnSpLocks/>
            <a:stCxn id="13" idx="1"/>
            <a:endCxn id="14" idx="0"/>
          </p:cNvCxnSpPr>
          <p:nvPr/>
        </p:nvCxnSpPr>
        <p:spPr>
          <a:xfrm rot="10800000" flipV="1">
            <a:off x="3628052" y="2605579"/>
            <a:ext cx="1542428" cy="7954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10A8278E-558C-A1F1-7A68-27D5C1428A59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>
            <a:off x="7287208" y="2605580"/>
            <a:ext cx="1327280" cy="7954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FF50D92-7486-A962-B4F4-5B0E8E56EF9E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rot="5400000">
            <a:off x="3259415" y="4833178"/>
            <a:ext cx="737119" cy="1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81B94B72-ECFE-D433-6D07-3E5756BE2AEE}"/>
              </a:ext>
            </a:extLst>
          </p:cNvPr>
          <p:cNvSpPr/>
          <p:nvPr/>
        </p:nvSpPr>
        <p:spPr>
          <a:xfrm>
            <a:off x="7654836" y="5201817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0B8B0D57-2200-1CFE-8E43-65F4C26517FC}"/>
              </a:ext>
            </a:extLst>
          </p:cNvPr>
          <p:cNvCxnSpPr>
            <a:cxnSpLocks/>
            <a:stCxn id="17" idx="5"/>
            <a:endCxn id="33" idx="1"/>
          </p:cNvCxnSpPr>
          <p:nvPr/>
        </p:nvCxnSpPr>
        <p:spPr>
          <a:xfrm>
            <a:off x="4537165" y="5733661"/>
            <a:ext cx="311767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42AE3C9-7DA4-593E-421C-4D96AD2A864A}"/>
              </a:ext>
            </a:extLst>
          </p:cNvPr>
          <p:cNvCxnSpPr>
            <a:cxnSpLocks/>
            <a:stCxn id="15" idx="2"/>
            <a:endCxn id="33" idx="0"/>
          </p:cNvCxnSpPr>
          <p:nvPr/>
        </p:nvCxnSpPr>
        <p:spPr>
          <a:xfrm rot="5400000">
            <a:off x="8245928" y="4833256"/>
            <a:ext cx="737121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848E54F9-62A3-77D8-D7BA-629E6685CAAF}"/>
              </a:ext>
            </a:extLst>
          </p:cNvPr>
          <p:cNvSpPr/>
          <p:nvPr/>
        </p:nvSpPr>
        <p:spPr>
          <a:xfrm>
            <a:off x="5605520" y="531857"/>
            <a:ext cx="1246647" cy="6111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D350972-A68D-21B0-4C92-49253E663B37}"/>
              </a:ext>
            </a:extLst>
          </p:cNvPr>
          <p:cNvCxnSpPr>
            <a:cxnSpLocks/>
            <a:stCxn id="41" idx="2"/>
            <a:endCxn id="13" idx="0"/>
          </p:cNvCxnSpPr>
          <p:nvPr/>
        </p:nvCxnSpPr>
        <p:spPr>
          <a:xfrm rot="5400000">
            <a:off x="5911603" y="1460254"/>
            <a:ext cx="634482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itle 1">
            <a:extLst>
              <a:ext uri="{FF2B5EF4-FFF2-40B4-BE49-F238E27FC236}">
                <a16:creationId xmlns:a16="http://schemas.microsoft.com/office/drawing/2014/main" id="{84FCAF24-E5CA-6FBD-BB7E-87E6651BD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/>
          <a:lstStyle/>
          <a:p>
            <a:r>
              <a:rPr lang="en-US" dirty="0"/>
              <a:t>Game: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2376802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08B7-15D2-CA0B-FD56-6529FB833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F445-2CB3-32A9-6DCE-D7C0A9E70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chess with others</a:t>
            </a:r>
          </a:p>
          <a:p>
            <a:r>
              <a:rPr lang="en-US" dirty="0"/>
              <a:t>Watch the leaderboard</a:t>
            </a:r>
          </a:p>
          <a:p>
            <a:r>
              <a:rPr lang="en-US" dirty="0"/>
              <a:t>Watch others live playing</a:t>
            </a:r>
          </a:p>
          <a:p>
            <a:r>
              <a:rPr lang="en-US" dirty="0"/>
              <a:t>Review games from game archive</a:t>
            </a:r>
          </a:p>
          <a:p>
            <a:r>
              <a:rPr lang="en-US" dirty="0"/>
              <a:t>Make friends</a:t>
            </a:r>
          </a:p>
        </p:txBody>
      </p:sp>
    </p:spTree>
    <p:extLst>
      <p:ext uri="{BB962C8B-B14F-4D97-AF65-F5344CB8AC3E}">
        <p14:creationId xmlns:p14="http://schemas.microsoft.com/office/powerpoint/2010/main" val="36635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FE189F3-A06F-8BB6-A081-D795E399AB32}"/>
              </a:ext>
            </a:extLst>
          </p:cNvPr>
          <p:cNvSpPr/>
          <p:nvPr/>
        </p:nvSpPr>
        <p:spPr>
          <a:xfrm>
            <a:off x="5136349" y="1268185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B183715F-90F9-16CE-9EA7-37112CDD8834}"/>
              </a:ext>
            </a:extLst>
          </p:cNvPr>
          <p:cNvSpPr/>
          <p:nvPr/>
        </p:nvSpPr>
        <p:spPr>
          <a:xfrm>
            <a:off x="5079742" y="2712681"/>
            <a:ext cx="2032517" cy="14252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Activity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8D5FF75-506D-1DC8-E41F-42E3B31431DE}"/>
              </a:ext>
            </a:extLst>
          </p:cNvPr>
          <p:cNvSpPr/>
          <p:nvPr/>
        </p:nvSpPr>
        <p:spPr>
          <a:xfrm>
            <a:off x="9701419" y="4899544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Profile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08557712-41FE-0D5C-3288-AFD304C9DE06}"/>
              </a:ext>
            </a:extLst>
          </p:cNvPr>
          <p:cNvSpPr/>
          <p:nvPr/>
        </p:nvSpPr>
        <p:spPr>
          <a:xfrm>
            <a:off x="7025173" y="4899544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Games</a:t>
            </a:r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417139B-9E17-6807-099E-1B34FDDE634F}"/>
              </a:ext>
            </a:extLst>
          </p:cNvPr>
          <p:cNvSpPr/>
          <p:nvPr/>
        </p:nvSpPr>
        <p:spPr>
          <a:xfrm>
            <a:off x="3326835" y="4899544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Leaderboard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9D2DDFF-BCF3-D4CB-8371-0C44A57A25CB}"/>
              </a:ext>
            </a:extLst>
          </p:cNvPr>
          <p:cNvSpPr/>
          <p:nvPr/>
        </p:nvSpPr>
        <p:spPr>
          <a:xfrm>
            <a:off x="571282" y="4899544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305B150-DC0D-90B4-5A98-9E4ABE5045DF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 flipV="1">
            <a:off x="1530934" y="3425306"/>
            <a:ext cx="3548809" cy="14742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3E8BC99-4BBE-1CF2-55AB-390A7A820074}"/>
              </a:ext>
            </a:extLst>
          </p:cNvPr>
          <p:cNvCxnSpPr>
            <a:cxnSpLocks/>
            <a:stCxn id="17" idx="2"/>
            <a:endCxn id="20" idx="0"/>
          </p:cNvCxnSpPr>
          <p:nvPr/>
        </p:nvCxnSpPr>
        <p:spPr>
          <a:xfrm rot="5400000">
            <a:off x="4810438" y="3613980"/>
            <a:ext cx="761613" cy="1809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FF974D9-4AEC-BF15-79A3-166E915D3AF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rot="16200000" flipH="1">
            <a:off x="6659606" y="3574325"/>
            <a:ext cx="761613" cy="18888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0680544-7D80-7242-23B6-4CD9FDAF2E03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7112259" y="3425306"/>
            <a:ext cx="3548811" cy="14742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5EBDDC-75AD-5EA1-DA4C-8B9092250642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16200000" flipH="1">
            <a:off x="5905597" y="2522277"/>
            <a:ext cx="380806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8CE4D20E-2274-2E9E-427E-201DBFC78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/>
          <a:lstStyle/>
          <a:p>
            <a:r>
              <a:rPr lang="en-US" dirty="0"/>
              <a:t>Game: Different Activity</a:t>
            </a:r>
          </a:p>
        </p:txBody>
      </p:sp>
    </p:spTree>
    <p:extLst>
      <p:ext uri="{BB962C8B-B14F-4D97-AF65-F5344CB8AC3E}">
        <p14:creationId xmlns:p14="http://schemas.microsoft.com/office/powerpoint/2010/main" val="149615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BFE189F3-A06F-8BB6-A081-D795E399AB32}"/>
              </a:ext>
            </a:extLst>
          </p:cNvPr>
          <p:cNvSpPr/>
          <p:nvPr/>
        </p:nvSpPr>
        <p:spPr>
          <a:xfrm>
            <a:off x="5264722" y="503853"/>
            <a:ext cx="1662555" cy="87066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 Game</a:t>
            </a:r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B183715F-90F9-16CE-9EA7-37112CDD8834}"/>
              </a:ext>
            </a:extLst>
          </p:cNvPr>
          <p:cNvSpPr/>
          <p:nvPr/>
        </p:nvSpPr>
        <p:spPr>
          <a:xfrm>
            <a:off x="5073392" y="1578040"/>
            <a:ext cx="2032517" cy="142525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option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E8D5FF75-506D-1DC8-E41F-42E3B31431DE}"/>
              </a:ext>
            </a:extLst>
          </p:cNvPr>
          <p:cNvSpPr/>
          <p:nvPr/>
        </p:nvSpPr>
        <p:spPr>
          <a:xfrm>
            <a:off x="7800955" y="2496424"/>
            <a:ext cx="1919300" cy="9517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 Game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09D2DDFF-BCF3-D4CB-8371-0C44A57A25CB}"/>
              </a:ext>
            </a:extLst>
          </p:cNvPr>
          <p:cNvSpPr/>
          <p:nvPr/>
        </p:nvSpPr>
        <p:spPr>
          <a:xfrm>
            <a:off x="1241855" y="1558212"/>
            <a:ext cx="1490437" cy="95172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 Game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305B150-DC0D-90B4-5A98-9E4ABE5045DF}"/>
              </a:ext>
            </a:extLst>
          </p:cNvPr>
          <p:cNvCxnSpPr>
            <a:cxnSpLocks/>
            <a:stCxn id="17" idx="1"/>
            <a:endCxn id="21" idx="0"/>
          </p:cNvCxnSpPr>
          <p:nvPr/>
        </p:nvCxnSpPr>
        <p:spPr>
          <a:xfrm rot="10800000">
            <a:off x="1987074" y="1558213"/>
            <a:ext cx="3086318" cy="732453"/>
          </a:xfrm>
          <a:prstGeom prst="bentConnector4">
            <a:avLst>
              <a:gd name="adj1" fmla="val 37927"/>
              <a:gd name="adj2" fmla="val 1312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0680544-7D80-7242-23B6-4CD9FDAF2E03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>
            <a:off x="7105909" y="2290665"/>
            <a:ext cx="1654696" cy="20575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5EBDDC-75AD-5EA1-DA4C-8B9092250642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rot="5400000">
            <a:off x="5991064" y="1473103"/>
            <a:ext cx="203525" cy="6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Decision 14">
            <a:extLst>
              <a:ext uri="{FF2B5EF4-FFF2-40B4-BE49-F238E27FC236}">
                <a16:creationId xmlns:a16="http://schemas.microsoft.com/office/drawing/2014/main" id="{22ED4208-75D1-5169-66EB-44F4E4FDCF6D}"/>
              </a:ext>
            </a:extLst>
          </p:cNvPr>
          <p:cNvSpPr/>
          <p:nvPr/>
        </p:nvSpPr>
        <p:spPr>
          <a:xfrm>
            <a:off x="1086668" y="2798208"/>
            <a:ext cx="1800809" cy="106485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Color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7EC2BF6E-9D47-C187-B887-61CA7BECB71E}"/>
              </a:ext>
            </a:extLst>
          </p:cNvPr>
          <p:cNvSpPr/>
          <p:nvPr/>
        </p:nvSpPr>
        <p:spPr>
          <a:xfrm>
            <a:off x="7807303" y="3685249"/>
            <a:ext cx="1919301" cy="106787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a game from the list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F559AC67-67A6-C9E8-C3A1-7F107B3B3530}"/>
              </a:ext>
            </a:extLst>
          </p:cNvPr>
          <p:cNvSpPr/>
          <p:nvPr/>
        </p:nvSpPr>
        <p:spPr>
          <a:xfrm>
            <a:off x="100362" y="3831377"/>
            <a:ext cx="956641" cy="7666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White</a:t>
            </a:r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DDD74120-F79A-2A5D-411C-8238386C5F75}"/>
              </a:ext>
            </a:extLst>
          </p:cNvPr>
          <p:cNvSpPr/>
          <p:nvPr/>
        </p:nvSpPr>
        <p:spPr>
          <a:xfrm>
            <a:off x="2887474" y="3832741"/>
            <a:ext cx="956642" cy="76666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2DF4DB8B-3B26-2305-244F-43C9C8078F69}"/>
              </a:ext>
            </a:extLst>
          </p:cNvPr>
          <p:cNvSpPr/>
          <p:nvPr/>
        </p:nvSpPr>
        <p:spPr>
          <a:xfrm>
            <a:off x="1846767" y="4918518"/>
            <a:ext cx="205620" cy="22811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EAF4176D-E65B-7141-E9CD-D036CE3DA8BF}"/>
              </a:ext>
            </a:extLst>
          </p:cNvPr>
          <p:cNvSpPr/>
          <p:nvPr/>
        </p:nvSpPr>
        <p:spPr>
          <a:xfrm>
            <a:off x="5136349" y="4780186"/>
            <a:ext cx="1919301" cy="106369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9D9EAC5-9802-9810-419D-12FA88296E6F}"/>
              </a:ext>
            </a:extLst>
          </p:cNvPr>
          <p:cNvCxnSpPr>
            <a:cxnSpLocks/>
            <a:stCxn id="18" idx="2"/>
            <a:endCxn id="23" idx="0"/>
          </p:cNvCxnSpPr>
          <p:nvPr/>
        </p:nvCxnSpPr>
        <p:spPr>
          <a:xfrm rot="16200000" flipH="1">
            <a:off x="8645228" y="3563522"/>
            <a:ext cx="237103" cy="63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B9DF0AE-F019-47FB-2003-77B802E327DC}"/>
              </a:ext>
            </a:extLst>
          </p:cNvPr>
          <p:cNvCxnSpPr>
            <a:cxnSpLocks/>
            <a:stCxn id="23" idx="2"/>
            <a:endCxn id="31" idx="3"/>
          </p:cNvCxnSpPr>
          <p:nvPr/>
        </p:nvCxnSpPr>
        <p:spPr>
          <a:xfrm rot="5400000">
            <a:off x="7631846" y="4176923"/>
            <a:ext cx="558912" cy="17113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7F160F05-35F0-F8C0-0AA3-347E3B0DE017}"/>
              </a:ext>
            </a:extLst>
          </p:cNvPr>
          <p:cNvCxnSpPr>
            <a:cxnSpLocks/>
            <a:stCxn id="15" idx="3"/>
            <a:endCxn id="25" idx="0"/>
          </p:cNvCxnSpPr>
          <p:nvPr/>
        </p:nvCxnSpPr>
        <p:spPr>
          <a:xfrm>
            <a:off x="2887477" y="3330637"/>
            <a:ext cx="478318" cy="50210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68A93E7-8F98-86F2-606F-83898167F1E8}"/>
              </a:ext>
            </a:extLst>
          </p:cNvPr>
          <p:cNvCxnSpPr>
            <a:cxnSpLocks/>
            <a:stCxn id="15" idx="1"/>
            <a:endCxn id="24" idx="0"/>
          </p:cNvCxnSpPr>
          <p:nvPr/>
        </p:nvCxnSpPr>
        <p:spPr>
          <a:xfrm rot="10800000" flipV="1">
            <a:off x="578684" y="3330637"/>
            <a:ext cx="507985" cy="5007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92E38879-DE9F-68E1-6568-D6359D40DBFF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rot="5400000">
            <a:off x="1842937" y="2654071"/>
            <a:ext cx="288274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D1F3FA41-8563-D30A-D3DA-05E080DBF549}"/>
              </a:ext>
            </a:extLst>
          </p:cNvPr>
          <p:cNvCxnSpPr>
            <a:cxnSpLocks/>
            <a:stCxn id="25" idx="2"/>
            <a:endCxn id="30" idx="6"/>
          </p:cNvCxnSpPr>
          <p:nvPr/>
        </p:nvCxnSpPr>
        <p:spPr>
          <a:xfrm rot="5400000">
            <a:off x="2492507" y="4159287"/>
            <a:ext cx="433168" cy="13134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7C21D89D-8BBC-7C40-729A-3FC15CCDF4D2}"/>
              </a:ext>
            </a:extLst>
          </p:cNvPr>
          <p:cNvCxnSpPr>
            <a:cxnSpLocks/>
            <a:stCxn id="24" idx="2"/>
            <a:endCxn id="30" idx="2"/>
          </p:cNvCxnSpPr>
          <p:nvPr/>
        </p:nvCxnSpPr>
        <p:spPr>
          <a:xfrm rot="16200000" flipH="1">
            <a:off x="995459" y="4181267"/>
            <a:ext cx="434532" cy="126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C5CD6DF8-CA02-5266-62EF-5AAC79C53E7F}"/>
              </a:ext>
            </a:extLst>
          </p:cNvPr>
          <p:cNvCxnSpPr>
            <a:cxnSpLocks/>
            <a:stCxn id="30" idx="4"/>
            <a:endCxn id="31" idx="1"/>
          </p:cNvCxnSpPr>
          <p:nvPr/>
        </p:nvCxnSpPr>
        <p:spPr>
          <a:xfrm rot="16200000" flipH="1">
            <a:off x="3460264" y="3635945"/>
            <a:ext cx="165399" cy="31867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Process 106">
            <a:extLst>
              <a:ext uri="{FF2B5EF4-FFF2-40B4-BE49-F238E27FC236}">
                <a16:creationId xmlns:a16="http://schemas.microsoft.com/office/drawing/2014/main" id="{BD077DEA-5045-6B08-129C-E0B829DA0D02}"/>
              </a:ext>
            </a:extLst>
          </p:cNvPr>
          <p:cNvSpPr/>
          <p:nvPr/>
        </p:nvSpPr>
        <p:spPr>
          <a:xfrm>
            <a:off x="5536441" y="6086134"/>
            <a:ext cx="1119118" cy="5360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E531CA5F-8BFD-40DB-D1F3-DA750D353D4B}"/>
              </a:ext>
            </a:extLst>
          </p:cNvPr>
          <p:cNvCxnSpPr>
            <a:cxnSpLocks/>
            <a:stCxn id="31" idx="2"/>
            <a:endCxn id="107" idx="0"/>
          </p:cNvCxnSpPr>
          <p:nvPr/>
        </p:nvCxnSpPr>
        <p:spPr>
          <a:xfrm rot="5400000">
            <a:off x="5974871" y="5965005"/>
            <a:ext cx="242258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1">
            <a:extLst>
              <a:ext uri="{FF2B5EF4-FFF2-40B4-BE49-F238E27FC236}">
                <a16:creationId xmlns:a16="http://schemas.microsoft.com/office/drawing/2014/main" id="{E89E872F-7BE7-0AC0-ADD3-EFDC91262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/>
          <a:lstStyle/>
          <a:p>
            <a:r>
              <a:rPr lang="en-US" dirty="0"/>
              <a:t>Game: Game</a:t>
            </a:r>
          </a:p>
        </p:txBody>
      </p:sp>
    </p:spTree>
    <p:extLst>
      <p:ext uri="{BB962C8B-B14F-4D97-AF65-F5344CB8AC3E}">
        <p14:creationId xmlns:p14="http://schemas.microsoft.com/office/powerpoint/2010/main" val="1451324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03CDE6-8503-B8CF-784A-05272F78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4306" r="9346" b="13611"/>
          <a:stretch/>
        </p:blipFill>
        <p:spPr>
          <a:xfrm>
            <a:off x="1453801" y="128587"/>
            <a:ext cx="9284397" cy="6600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62BFF1-494B-29F8-992D-4559E6A14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3768"/>
            <a:ext cx="12192000" cy="62190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165340C-A698-B328-99BC-5DDAAF16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/>
          <a:lstStyle/>
          <a:p>
            <a:r>
              <a:rPr lang="en-US" dirty="0"/>
              <a:t>Database: Users</a:t>
            </a:r>
          </a:p>
        </p:txBody>
      </p:sp>
    </p:spTree>
    <p:extLst>
      <p:ext uri="{BB962C8B-B14F-4D97-AF65-F5344CB8AC3E}">
        <p14:creationId xmlns:p14="http://schemas.microsoft.com/office/powerpoint/2010/main" val="225610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CDF02C-5B0A-8189-9574-91853C380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96" y="0"/>
            <a:ext cx="11461407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7D479A-9B8D-24D5-FD0A-621451D1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729728" cy="1188720"/>
          </a:xfrm>
        </p:spPr>
        <p:txBody>
          <a:bodyPr/>
          <a:lstStyle/>
          <a:p>
            <a:r>
              <a:rPr lang="en-US" dirty="0"/>
              <a:t>Database: Games</a:t>
            </a:r>
          </a:p>
        </p:txBody>
      </p:sp>
    </p:spTree>
    <p:extLst>
      <p:ext uri="{BB962C8B-B14F-4D97-AF65-F5344CB8AC3E}">
        <p14:creationId xmlns:p14="http://schemas.microsoft.com/office/powerpoint/2010/main" val="3305427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D13BA-3759-7969-1502-D655B956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A755-7B82-9386-F6DE-C10ACBF21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offline multiplayer mode</a:t>
            </a:r>
          </a:p>
          <a:p>
            <a:r>
              <a:rPr lang="en-US" dirty="0"/>
              <a:t>Add play vs computer mode</a:t>
            </a:r>
          </a:p>
          <a:p>
            <a:r>
              <a:rPr lang="en-US" dirty="0"/>
              <a:t>Add challenge to friends option</a:t>
            </a:r>
          </a:p>
          <a:p>
            <a:r>
              <a:rPr lang="en-US" dirty="0"/>
              <a:t>Add chat option in running game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67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624B5-2512-A8EC-8D90-3C7527B7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3195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Register :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Register</a:t>
            </a:r>
          </a:p>
          <a:p>
            <a:pPr lvl="1"/>
            <a:r>
              <a:rPr lang="en-US" dirty="0"/>
              <a:t>Username</a:t>
            </a:r>
          </a:p>
          <a:p>
            <a:pPr lvl="1"/>
            <a:r>
              <a:rPr lang="en-US" dirty="0"/>
              <a:t>Email Address</a:t>
            </a:r>
          </a:p>
          <a:p>
            <a:pPr lvl="1"/>
            <a:r>
              <a:rPr lang="en-US" dirty="0"/>
              <a:t>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61A33-9201-BFC0-BA14-D1ECF2D85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93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27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Login: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Login – login to the game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Password</a:t>
            </a:r>
          </a:p>
          <a:p>
            <a:r>
              <a:rPr lang="en-US" dirty="0"/>
              <a:t>Sign Up – create new account</a:t>
            </a:r>
          </a:p>
          <a:p>
            <a:r>
              <a:rPr lang="en-US" dirty="0"/>
              <a:t>Forget Password – recover existing account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03842C-F1E2-C92A-314B-CCBB465B4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01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Play :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Start – Start a new game</a:t>
            </a:r>
          </a:p>
          <a:p>
            <a:pPr lvl="1"/>
            <a:r>
              <a:rPr lang="en-US" dirty="0"/>
              <a:t>Duration – how long the game should run</a:t>
            </a:r>
          </a:p>
          <a:p>
            <a:r>
              <a:rPr lang="en-US" dirty="0"/>
              <a:t>Join – Join in an existing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72C48-0029-11E6-9D88-663240095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01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32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Start game : Choose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Choose a color – opponent will automatically assigned the remaining color</a:t>
            </a:r>
          </a:p>
          <a:p>
            <a:pPr lvl="1"/>
            <a:r>
              <a:rPr lang="en-US" dirty="0"/>
              <a:t>Options:</a:t>
            </a:r>
          </a:p>
          <a:p>
            <a:pPr lvl="2"/>
            <a:r>
              <a:rPr lang="en-US" dirty="0"/>
              <a:t>White – always performs the first move</a:t>
            </a:r>
          </a:p>
          <a:p>
            <a:pPr lvl="2"/>
            <a:r>
              <a:rPr lang="en-US" dirty="0"/>
              <a:t>Black – performs move after white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A2A38-D792-43BF-AC91-555A07F62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7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Join game : Main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A list of currently available games</a:t>
            </a:r>
          </a:p>
          <a:p>
            <a:r>
              <a:rPr lang="en-US" dirty="0"/>
              <a:t>Color – color you will be played as</a:t>
            </a:r>
          </a:p>
          <a:p>
            <a:r>
              <a:rPr lang="en-US" dirty="0"/>
              <a:t>Player(Rating) – opponent username with rating</a:t>
            </a:r>
          </a:p>
          <a:p>
            <a:r>
              <a:rPr lang="en-US" dirty="0"/>
              <a:t>Win chance – the chance of winning the match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77996-6B2B-919A-42AA-42C242FF1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0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Game: ongoing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26076"/>
            <a:ext cx="7729728" cy="3101983"/>
          </a:xfrm>
        </p:spPr>
        <p:txBody>
          <a:bodyPr/>
          <a:lstStyle/>
          <a:p>
            <a:r>
              <a:rPr lang="en-US" dirty="0"/>
              <a:t>Player1</a:t>
            </a:r>
          </a:p>
          <a:p>
            <a:pPr lvl="1"/>
            <a:r>
              <a:rPr lang="en-US" dirty="0"/>
              <a:t>Username, Rating, Remaining time</a:t>
            </a:r>
          </a:p>
          <a:p>
            <a:r>
              <a:rPr lang="en-US" dirty="0"/>
              <a:t>Player2</a:t>
            </a:r>
          </a:p>
          <a:p>
            <a:pPr lvl="1"/>
            <a:r>
              <a:rPr lang="en-US" dirty="0"/>
              <a:t>Username, Rating, Remaining time</a:t>
            </a:r>
          </a:p>
          <a:p>
            <a:r>
              <a:rPr lang="en-US" dirty="0"/>
              <a:t>Board – pieces can be moved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1B397-3697-9676-BA8D-D602B6288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19269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25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D3491-9117-2C9C-74CA-F3096D6A7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602" y="694104"/>
            <a:ext cx="7729728" cy="1188720"/>
          </a:xfrm>
        </p:spPr>
        <p:txBody>
          <a:bodyPr/>
          <a:lstStyle/>
          <a:p>
            <a:r>
              <a:rPr lang="en-US" dirty="0"/>
              <a:t>Game: 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5A6A8-F966-163E-4000-D064B4FD6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02" y="2544738"/>
            <a:ext cx="7729728" cy="3101983"/>
          </a:xfrm>
        </p:spPr>
        <p:txBody>
          <a:bodyPr/>
          <a:lstStyle/>
          <a:p>
            <a:r>
              <a:rPr lang="en-US" dirty="0"/>
              <a:t>Result – won or lost</a:t>
            </a:r>
          </a:p>
          <a:p>
            <a:r>
              <a:rPr lang="en-US" dirty="0"/>
              <a:t>Rating – new rating after the match</a:t>
            </a:r>
          </a:p>
          <a:p>
            <a:r>
              <a:rPr lang="en-US" dirty="0"/>
              <a:t>Review game – review the game</a:t>
            </a:r>
          </a:p>
          <a:p>
            <a:r>
              <a:rPr lang="en-US" dirty="0"/>
              <a:t>New game – start a new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E2758-55EC-400F-C32F-B1B67E109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62" y="228600"/>
            <a:ext cx="288036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7326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189</TotalTime>
  <Words>566</Words>
  <Application>Microsoft Office PowerPoint</Application>
  <PresentationFormat>Widescreen</PresentationFormat>
  <Paragraphs>137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Wingdings 3</vt:lpstr>
      <vt:lpstr>Facet</vt:lpstr>
      <vt:lpstr>Android Game: Chess</vt:lpstr>
      <vt:lpstr>Features</vt:lpstr>
      <vt:lpstr>Register : MAIN Page</vt:lpstr>
      <vt:lpstr>Login: Main page</vt:lpstr>
      <vt:lpstr>Play : Main page</vt:lpstr>
      <vt:lpstr>Start game : Choose color</vt:lpstr>
      <vt:lpstr>Join game : Main page</vt:lpstr>
      <vt:lpstr>Game: ongoing</vt:lpstr>
      <vt:lpstr>Game: finished</vt:lpstr>
      <vt:lpstr>Ranks: Main Page</vt:lpstr>
      <vt:lpstr>Player/friend profile</vt:lpstr>
      <vt:lpstr>Watch</vt:lpstr>
      <vt:lpstr>Watch game : running</vt:lpstr>
      <vt:lpstr>Watch game : finished</vt:lpstr>
      <vt:lpstr>Watch game</vt:lpstr>
      <vt:lpstr>Profile</vt:lpstr>
      <vt:lpstr>Profile : recent games</vt:lpstr>
      <vt:lpstr>Profile : Friends</vt:lpstr>
      <vt:lpstr>Game: Authentication</vt:lpstr>
      <vt:lpstr>Game: Different Activity</vt:lpstr>
      <vt:lpstr>Game: Game</vt:lpstr>
      <vt:lpstr>Database: Users</vt:lpstr>
      <vt:lpstr>Database: Games</vt:lpstr>
      <vt:lpstr>Future Plan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Game: Chess</dc:title>
  <dc:creator>Md. Mubtashim Abrar Nihal</dc:creator>
  <cp:lastModifiedBy>Md. Mubtashim Abrar Nihal</cp:lastModifiedBy>
  <cp:revision>6</cp:revision>
  <dcterms:created xsi:type="dcterms:W3CDTF">2022-12-25T19:39:04Z</dcterms:created>
  <dcterms:modified xsi:type="dcterms:W3CDTF">2022-12-26T06:12:01Z</dcterms:modified>
</cp:coreProperties>
</file>